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788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538514" y="1491343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나눔바른고딕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5</cp:revision>
  <dcterms:created xsi:type="dcterms:W3CDTF">2025-02-07T19:37:02Z</dcterms:created>
  <dcterms:modified xsi:type="dcterms:W3CDTF">2025-02-09T07:50:39Z</dcterms:modified>
</cp:coreProperties>
</file>